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257" r:id="rId3"/>
    <p:sldId id="259" r:id="rId4"/>
    <p:sldId id="342" r:id="rId5"/>
    <p:sldId id="343" r:id="rId6"/>
    <p:sldId id="344" r:id="rId7"/>
    <p:sldId id="345" r:id="rId8"/>
    <p:sldId id="346" r:id="rId9"/>
    <p:sldId id="347" r:id="rId10"/>
    <p:sldId id="352" r:id="rId11"/>
    <p:sldId id="348" r:id="rId12"/>
    <p:sldId id="349" r:id="rId13"/>
    <p:sldId id="354" r:id="rId14"/>
    <p:sldId id="355" r:id="rId15"/>
    <p:sldId id="356" r:id="rId16"/>
    <p:sldId id="350" r:id="rId17"/>
    <p:sldId id="353" r:id="rId18"/>
    <p:sldId id="358" r:id="rId19"/>
    <p:sldId id="357" r:id="rId20"/>
    <p:sldId id="362" r:id="rId21"/>
    <p:sldId id="363" r:id="rId22"/>
    <p:sldId id="359" r:id="rId23"/>
    <p:sldId id="365" r:id="rId24"/>
    <p:sldId id="360" r:id="rId25"/>
    <p:sldId id="361" r:id="rId26"/>
    <p:sldId id="364" r:id="rId27"/>
    <p:sldId id="34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0"/>
    <p:restoredTop sz="96925"/>
  </p:normalViewPr>
  <p:slideViewPr>
    <p:cSldViewPr snapToGrid="0" snapToObjects="1">
      <p:cViewPr varScale="1">
        <p:scale>
          <a:sx n="102" d="100"/>
          <a:sy n="102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10CB2-6D11-F243-87EE-64087B096FF5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4B7D-1D46-0B41-A4B3-7B6B0E494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692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SELECT</a:t>
            </a:r>
          </a:p>
          <a:p>
            <a:r>
              <a:rPr kumimoji="1" lang="en-US" altLang="ko-KR" dirty="0"/>
              <a:t>WHERE</a:t>
            </a:r>
          </a:p>
          <a:p>
            <a:r>
              <a:rPr kumimoji="1" lang="en-US" altLang="ko-KR" dirty="0"/>
              <a:t>ORDER BY</a:t>
            </a:r>
          </a:p>
          <a:p>
            <a:r>
              <a:rPr kumimoji="1" lang="en-US" altLang="ko-KR" dirty="0"/>
              <a:t>LIMIT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4B7D-1D46-0B41-A4B3-7B6B0E494ED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7914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SELECT</a:t>
            </a:r>
          </a:p>
          <a:p>
            <a:r>
              <a:rPr kumimoji="1" lang="en-US" altLang="ko-KR" dirty="0"/>
              <a:t>WHERE</a:t>
            </a:r>
          </a:p>
          <a:p>
            <a:r>
              <a:rPr kumimoji="1" lang="en-US" altLang="ko-KR" dirty="0"/>
              <a:t>ORDER BY</a:t>
            </a:r>
          </a:p>
          <a:p>
            <a:r>
              <a:rPr kumimoji="1" lang="en-US" altLang="ko-KR" dirty="0"/>
              <a:t>LIMIT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4B7D-1D46-0B41-A4B3-7B6B0E494ED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679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SELECT</a:t>
            </a:r>
          </a:p>
          <a:p>
            <a:r>
              <a:rPr kumimoji="1" lang="en-US" altLang="ko-KR" dirty="0"/>
              <a:t>WHERE</a:t>
            </a:r>
          </a:p>
          <a:p>
            <a:r>
              <a:rPr kumimoji="1" lang="en-US" altLang="ko-KR" dirty="0"/>
              <a:t>ORDER BY</a:t>
            </a:r>
          </a:p>
          <a:p>
            <a:r>
              <a:rPr kumimoji="1" lang="en-US" altLang="ko-KR" dirty="0"/>
              <a:t>LIMIT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4B7D-1D46-0B41-A4B3-7B6B0E494ED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453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SELECT</a:t>
            </a:r>
          </a:p>
          <a:p>
            <a:r>
              <a:rPr kumimoji="1" lang="en-US" altLang="ko-KR" dirty="0"/>
              <a:t>WHERE</a:t>
            </a:r>
          </a:p>
          <a:p>
            <a:r>
              <a:rPr kumimoji="1" lang="en-US" altLang="ko-KR" dirty="0"/>
              <a:t>ORDER BY</a:t>
            </a:r>
          </a:p>
          <a:p>
            <a:r>
              <a:rPr kumimoji="1" lang="en-US" altLang="ko-KR" dirty="0"/>
              <a:t>LIMIT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4B7D-1D46-0B41-A4B3-7B6B0E494ED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655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SELECT</a:t>
            </a:r>
          </a:p>
          <a:p>
            <a:r>
              <a:rPr kumimoji="1" lang="en-US" altLang="ko-KR" dirty="0"/>
              <a:t>WHERE</a:t>
            </a:r>
          </a:p>
          <a:p>
            <a:r>
              <a:rPr kumimoji="1" lang="en-US" altLang="ko-KR" dirty="0"/>
              <a:t>ORDER BY</a:t>
            </a:r>
          </a:p>
          <a:p>
            <a:r>
              <a:rPr kumimoji="1" lang="en-US" altLang="ko-KR" dirty="0"/>
              <a:t>LIMIT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4B7D-1D46-0B41-A4B3-7B6B0E494ED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07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SELECT</a:t>
            </a:r>
          </a:p>
          <a:p>
            <a:r>
              <a:rPr kumimoji="1" lang="en-US" altLang="ko-KR" dirty="0"/>
              <a:t>WHERE</a:t>
            </a:r>
          </a:p>
          <a:p>
            <a:r>
              <a:rPr kumimoji="1" lang="en-US" altLang="ko-KR" dirty="0"/>
              <a:t>ORDER BY</a:t>
            </a:r>
          </a:p>
          <a:p>
            <a:r>
              <a:rPr kumimoji="1" lang="en-US" altLang="ko-KR" dirty="0"/>
              <a:t>LIMIT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4B7D-1D46-0B41-A4B3-7B6B0E494ED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469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SELECT</a:t>
            </a:r>
          </a:p>
          <a:p>
            <a:r>
              <a:rPr kumimoji="1" lang="en-US" altLang="ko-KR" dirty="0"/>
              <a:t>WHERE</a:t>
            </a:r>
          </a:p>
          <a:p>
            <a:r>
              <a:rPr kumimoji="1" lang="en-US" altLang="ko-KR" dirty="0"/>
              <a:t>ORDER BY</a:t>
            </a:r>
          </a:p>
          <a:p>
            <a:r>
              <a:rPr kumimoji="1" lang="en-US" altLang="ko-KR" dirty="0"/>
              <a:t>LIMIT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4B7D-1D46-0B41-A4B3-7B6B0E494ED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654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SELECT</a:t>
            </a:r>
          </a:p>
          <a:p>
            <a:r>
              <a:rPr kumimoji="1" lang="en-US" altLang="ko-KR" dirty="0"/>
              <a:t>WHERE</a:t>
            </a:r>
          </a:p>
          <a:p>
            <a:r>
              <a:rPr kumimoji="1" lang="en-US" altLang="ko-KR" dirty="0"/>
              <a:t>ORDER BY</a:t>
            </a:r>
          </a:p>
          <a:p>
            <a:r>
              <a:rPr kumimoji="1" lang="en-US" altLang="ko-KR" dirty="0"/>
              <a:t>LIMIT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4B7D-1D46-0B41-A4B3-7B6B0E494ED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74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46C3A-9AEE-6045-B0BC-83F2D5F1E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A2F031-A2D1-F148-A3B0-E0A933C58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DAB36-5CD6-9140-86E9-59D8E1FC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7FAE6-DBBD-034B-B1BF-0EBA3346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F7F91-32A3-C347-9D01-2D7F54AA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36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F26DF-616A-8F4A-A5EB-E9E2E678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5AFB4-22EB-A748-964F-97878973B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833A5-232E-0347-9124-DA5413E1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C402E-3405-EB46-B298-20485EA4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6362C-3162-7C49-9C7B-5B08B93A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395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185B87-F24C-2A4E-B474-D7D2FC80D7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BD21BD-B5C8-8843-8F0B-73353A8CA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7C6BC-BD86-3749-AB8C-DDF78F7B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FACE0-08A4-064C-9AB5-7762F90F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164E06-B9FA-6F41-BC58-54ECBD72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30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9D33C-89B8-8649-A789-7C48B20F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A1F2C-5F7D-D847-96E1-175CA909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3E53B-4F38-3B42-B32E-95221DB5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FADE9-5870-E04A-A739-0F7174CA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E9F44-9562-7345-8F1A-C6E82E3A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37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39323-E694-5349-B166-D45A20AE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E22B33-76E3-7D47-9DA9-BCF535BFB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FF2BE-F8C8-6E45-A532-1EFC79CC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DA1F4-6E9F-3C4A-8CF5-983537F1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FF15C-5214-934F-A0F0-7A36CD2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407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AE4D-2061-DE4C-8844-498EA12C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65E1A-0E6E-7546-A207-E370C0D02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31BBCD-3365-6742-B532-5AE36D31F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23DA90-E6AA-8E4C-B20D-9AF09CA6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23E2B-9BC5-7D47-AF86-04C75A0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E1BE5-B1BC-E148-A2CF-D83FB543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2864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BED10-2562-8C4B-9EAC-6EEBF725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90CF4-B99D-CC48-8C26-2BD901FC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2F225F-B46B-074B-B296-D41A1A63E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C759BD-8A4B-9B4A-8462-1B86B2A41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34B4DB-9B85-8D4A-9AF9-ED7808005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094B87-63CA-BC49-8CEE-7FADCDFA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2620F9-92C8-7D45-8592-05300AE2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88BFB2-A368-124D-9495-88313FFA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7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5D534-A5DD-A04E-A199-2734A95A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144985-5C27-5B46-9A79-9471B83A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47DFB3-7B78-9D4D-AC1E-530725315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872189-A2DA-3D4B-AE1F-A4DF5BBC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792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CFF8B6-771A-994C-8345-45550289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978A6D-9EF4-154E-83A8-51D6B913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895F6-DA3E-984E-B4F6-459037D7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9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4592F-2AE6-4E4C-9E2F-ABDA7924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E91E8D-AD7C-B34E-B74D-E4DC5FC7D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66F733-5E85-E249-84BB-928969C2E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014D2-6E0B-FC4C-A250-AC4F63D2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4ECC8-A6AB-F345-80A9-8664F67C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DB52F1-F325-7640-B1EF-F2C822CD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805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2C319-C44E-674F-9FC8-1791FFED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24BD32-8ECA-2741-9AFE-63866909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3421A-9C05-D343-B58E-D1E5D48F1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BDB757-BA27-5E4B-9C98-A8CBF4A9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DF3737-F59A-A74E-B97F-91DA5455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F6E22-5E26-5745-A9BD-6B723B56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885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0710B1-4B1C-3640-9427-3DF174BA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EBA47-2538-3F4D-818F-F5959EDC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C77F-0B3A-354E-A693-2736BD53B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defRPr>
            </a:lvl1pPr>
          </a:lstStyle>
          <a:p>
            <a:fld id="{CC686C8E-25C8-7D4E-AF1A-07AAEA86332F}" type="datetimeFigureOut">
              <a:rPr kumimoji="1" lang="ko-KR" altLang="en-US" smtClean="0"/>
              <a:pPr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1FAFC4-F4D8-8B4F-AC17-5173C66DB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7B992-DFBF-F347-822E-0C02211C6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defRPr>
            </a:lvl1pPr>
          </a:lstStyle>
          <a:p>
            <a:fld id="{3D5D7352-2FBE-1949-8DBE-BBF12BC2D99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660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xss-game.appspot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s.eagle-jump.or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EFA24-D6A6-4E4B-9021-32EB23945F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Web Hacking Basic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C238AA-DCD7-CD4C-A506-76E6D4E06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조성준</a:t>
            </a:r>
          </a:p>
        </p:txBody>
      </p:sp>
    </p:spTree>
    <p:extLst>
      <p:ext uri="{BB962C8B-B14F-4D97-AF65-F5344CB8AC3E}">
        <p14:creationId xmlns:p14="http://schemas.microsoft.com/office/powerpoint/2010/main" val="330420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Browser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046441-BC57-5A46-9365-D3422D7E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80" y="1584216"/>
            <a:ext cx="5590239" cy="2999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2A4A76-2AFF-804E-B633-3F6DAF88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794" y="3009361"/>
            <a:ext cx="6565556" cy="35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3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HTML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B11AC-466F-EA4D-870B-8DE47B4DEDC4}"/>
              </a:ext>
            </a:extLst>
          </p:cNvPr>
          <p:cNvSpPr txBox="1"/>
          <p:nvPr/>
        </p:nvSpPr>
        <p:spPr>
          <a:xfrm>
            <a:off x="628650" y="3015049"/>
            <a:ext cx="474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img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 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src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pic_trulli.jpg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 alt="Italian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Trulli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CA97A-17F7-E949-823E-B18404C6F957}"/>
              </a:ext>
            </a:extLst>
          </p:cNvPr>
          <p:cNvSpPr txBox="1"/>
          <p:nvPr/>
        </p:nvSpPr>
        <p:spPr>
          <a:xfrm>
            <a:off x="628650" y="3571103"/>
            <a:ext cx="574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iframe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src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="https://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www.afreeca.com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"&gt;&lt;/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iframe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02A65-9861-E144-B62D-0AECF3DCC70E}"/>
              </a:ext>
            </a:extLst>
          </p:cNvPr>
          <p:cNvSpPr txBox="1"/>
          <p:nvPr/>
        </p:nvSpPr>
        <p:spPr>
          <a:xfrm>
            <a:off x="628650" y="4127157"/>
            <a:ext cx="529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&lt;a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href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="https://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www.naver.com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"&gt;Let's go&lt;/a&gt;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0C2ED-E7CA-4B41-8A13-7942C08BBD46}"/>
              </a:ext>
            </a:extLst>
          </p:cNvPr>
          <p:cNvSpPr txBox="1"/>
          <p:nvPr/>
        </p:nvSpPr>
        <p:spPr>
          <a:xfrm>
            <a:off x="628650" y="2458995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&lt;p&gt;My first paragraph.&lt;/p&gt;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8F69D-C1E1-CE43-A39C-4E9B3EAD15E9}"/>
              </a:ext>
            </a:extLst>
          </p:cNvPr>
          <p:cNvSpPr txBox="1"/>
          <p:nvPr/>
        </p:nvSpPr>
        <p:spPr>
          <a:xfrm>
            <a:off x="628650" y="1902941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&lt;h1&gt;My First Heading&lt;/h1&gt;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6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HTML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B11AC-466F-EA4D-870B-8DE47B4DEDC4}"/>
              </a:ext>
            </a:extLst>
          </p:cNvPr>
          <p:cNvSpPr txBox="1"/>
          <p:nvPr/>
        </p:nvSpPr>
        <p:spPr>
          <a:xfrm>
            <a:off x="628650" y="3015049"/>
            <a:ext cx="550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img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 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src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pic_trulli.jpg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 onclick="alert('clicked')"&gt;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CA97A-17F7-E949-823E-B18404C6F957}"/>
              </a:ext>
            </a:extLst>
          </p:cNvPr>
          <p:cNvSpPr txBox="1"/>
          <p:nvPr/>
        </p:nvSpPr>
        <p:spPr>
          <a:xfrm>
            <a:off x="628650" y="3571103"/>
            <a:ext cx="568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iframe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src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="https://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www.afreeca.com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"&gt;&lt;/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iframe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02A65-9861-E144-B62D-0AECF3DCC70E}"/>
              </a:ext>
            </a:extLst>
          </p:cNvPr>
          <p:cNvSpPr txBox="1"/>
          <p:nvPr/>
        </p:nvSpPr>
        <p:spPr>
          <a:xfrm>
            <a:off x="628650" y="4127157"/>
            <a:ext cx="529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&lt;a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href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="https://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www.naver.com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"&gt;Let's go&lt;/a&gt;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0C2ED-E7CA-4B41-8A13-7942C08BBD46}"/>
              </a:ext>
            </a:extLst>
          </p:cNvPr>
          <p:cNvSpPr txBox="1"/>
          <p:nvPr/>
        </p:nvSpPr>
        <p:spPr>
          <a:xfrm>
            <a:off x="628650" y="2458995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&lt;p&gt;My first paragraph.&lt;/p&gt;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8F69D-C1E1-CE43-A39C-4E9B3EAD15E9}"/>
              </a:ext>
            </a:extLst>
          </p:cNvPr>
          <p:cNvSpPr txBox="1"/>
          <p:nvPr/>
        </p:nvSpPr>
        <p:spPr>
          <a:xfrm>
            <a:off x="628650" y="1902941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&lt;h1&gt;My First Heading&lt;/h1&gt;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9" name="사각형 설명선[R] 8">
            <a:extLst>
              <a:ext uri="{FF2B5EF4-FFF2-40B4-BE49-F238E27FC236}">
                <a16:creationId xmlns:a16="http://schemas.microsoft.com/office/drawing/2014/main" id="{7EF8D5A1-406E-7348-8E1F-3C6440D2BF6B}"/>
              </a:ext>
            </a:extLst>
          </p:cNvPr>
          <p:cNvSpPr/>
          <p:nvPr/>
        </p:nvSpPr>
        <p:spPr>
          <a:xfrm>
            <a:off x="4189545" y="2526272"/>
            <a:ext cx="1494564" cy="395416"/>
          </a:xfrm>
          <a:prstGeom prst="wedgeRectCallout">
            <a:avLst>
              <a:gd name="adj1" fmla="val -3864"/>
              <a:gd name="adj2" fmla="val 729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Javascript</a:t>
            </a:r>
            <a:endParaRPr kumimoji="1" lang="ko-KR" altLang="en-US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56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HTML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8F69D-C1E1-CE43-A39C-4E9B3EAD15E9}"/>
              </a:ext>
            </a:extLst>
          </p:cNvPr>
          <p:cNvSpPr txBox="1"/>
          <p:nvPr/>
        </p:nvSpPr>
        <p:spPr>
          <a:xfrm>
            <a:off x="628650" y="1902941"/>
            <a:ext cx="63165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&lt;form action="./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test.php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 method="get"&gt;</a:t>
            </a: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 &lt;input type="text" name="id" placeholder="ID"&gt;</a:t>
            </a: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 &lt;input type="password" name="pw" placeholder="PW"&gt;</a:t>
            </a: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 &lt;input type="submit"&gt;</a:t>
            </a: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&lt;/form&gt;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CD0DB1-AC0D-604D-802C-9CFD1ACD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592521"/>
            <a:ext cx="7331675" cy="5893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65C37C-B601-4D47-84BC-F6C6D0DA5B86}"/>
              </a:ext>
            </a:extLst>
          </p:cNvPr>
          <p:cNvSpPr/>
          <p:nvPr/>
        </p:nvSpPr>
        <p:spPr>
          <a:xfrm>
            <a:off x="5857103" y="3532990"/>
            <a:ext cx="1911178" cy="495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813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C1A94-E5DA-C24B-8CD0-C4A919FC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592521"/>
            <a:ext cx="7339227" cy="6152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HTML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8F69D-C1E1-CE43-A39C-4E9B3EAD15E9}"/>
              </a:ext>
            </a:extLst>
          </p:cNvPr>
          <p:cNvSpPr txBox="1"/>
          <p:nvPr/>
        </p:nvSpPr>
        <p:spPr>
          <a:xfrm>
            <a:off x="628650" y="1902941"/>
            <a:ext cx="63165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&lt;form action="./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test.php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 method="post"&gt;</a:t>
            </a: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 &lt;input type="text" name="id" placeholder="ID"&gt;</a:t>
            </a: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 &lt;input type="password" name="pw" placeholder="PW"&gt;</a:t>
            </a: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 &lt;input type="submit"&gt;</a:t>
            </a: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&lt;/form&gt;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65C37C-B601-4D47-84BC-F6C6D0DA5B86}"/>
              </a:ext>
            </a:extLst>
          </p:cNvPr>
          <p:cNvSpPr/>
          <p:nvPr/>
        </p:nvSpPr>
        <p:spPr>
          <a:xfrm>
            <a:off x="6845643" y="3532990"/>
            <a:ext cx="1122234" cy="552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9103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871D41-66B4-144E-801D-51E7F6C6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87313"/>
            <a:ext cx="7023100" cy="168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HTML</a:t>
            </a:r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65C37C-B601-4D47-84BC-F6C6D0DA5B86}"/>
              </a:ext>
            </a:extLst>
          </p:cNvPr>
          <p:cNvSpPr/>
          <p:nvPr/>
        </p:nvSpPr>
        <p:spPr>
          <a:xfrm>
            <a:off x="1993557" y="1973125"/>
            <a:ext cx="840260" cy="399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23B49-38B6-6C42-85FC-225A649D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58849"/>
            <a:ext cx="5189941" cy="23221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601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 err="1"/>
              <a:t>Javascript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8F69D-C1E1-CE43-A39C-4E9B3EAD15E9}"/>
              </a:ext>
            </a:extLst>
          </p:cNvPr>
          <p:cNvSpPr txBox="1"/>
          <p:nvPr/>
        </p:nvSpPr>
        <p:spPr>
          <a:xfrm>
            <a:off x="628650" y="1902941"/>
            <a:ext cx="11801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&lt;script&gt;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…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&lt;/script&gt;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015C2E-B0E9-9B46-9A13-0173A099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94" y="1902941"/>
            <a:ext cx="4406212" cy="12312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EDAF37-99C7-D545-9D02-3A735A7A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721" y="3380269"/>
            <a:ext cx="5030602" cy="31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9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 err="1"/>
              <a:t>Javascript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8F69D-C1E1-CE43-A39C-4E9B3EAD15E9}"/>
              </a:ext>
            </a:extLst>
          </p:cNvPr>
          <p:cNvSpPr txBox="1"/>
          <p:nvPr/>
        </p:nvSpPr>
        <p:spPr>
          <a:xfrm>
            <a:off x="1114683" y="1861753"/>
            <a:ext cx="15048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&lt;script&gt;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var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 x = 5;</a:t>
            </a:r>
            <a:b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var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 y = 6;</a:t>
            </a:r>
            <a:b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var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 z = x + y;</a:t>
            </a: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alert(z);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&lt;/script&gt;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45E97-5C88-0C4F-9781-DE7C62BE0BCF}"/>
              </a:ext>
            </a:extLst>
          </p:cNvPr>
          <p:cNvSpPr txBox="1"/>
          <p:nvPr/>
        </p:nvSpPr>
        <p:spPr>
          <a:xfrm>
            <a:off x="4422174" y="1861753"/>
            <a:ext cx="27937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&lt;script&gt;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var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a="https://";</a:t>
            </a:r>
          </a:p>
          <a:p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var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b="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www.naver.com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";</a:t>
            </a:r>
          </a:p>
          <a:p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location.href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=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a+b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;</a:t>
            </a:r>
          </a:p>
          <a:p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&lt;/script&gt;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61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SQL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85703A-FE0D-E64E-86CD-DFA38BA18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1" y="2042469"/>
            <a:ext cx="8394137" cy="32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62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SQL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EA825-5A01-6642-A141-0A985946450E}"/>
              </a:ext>
            </a:extLst>
          </p:cNvPr>
          <p:cNvSpPr txBox="1"/>
          <p:nvPr/>
        </p:nvSpPr>
        <p:spPr>
          <a:xfrm>
            <a:off x="2708188" y="3163330"/>
            <a:ext cx="372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  <a:hlinkClick r:id="rId3"/>
              </a:rPr>
              <a:t>https://www.w3schools.com/sql/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27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F7E03-69E7-5642-9F84-F384BD18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E9396-5AFD-6948-91BF-231306484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860972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조성준</a:t>
            </a:r>
            <a:r>
              <a:rPr kumimoji="1" lang="en-US" altLang="ko-KR" dirty="0"/>
              <a:t> (a.k.a. </a:t>
            </a:r>
            <a:r>
              <a:rPr kumimoji="1" lang="en-US" altLang="ko-KR" dirty="0" err="1"/>
              <a:t>DelspoN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2019</a:t>
            </a:r>
            <a:r>
              <a:rPr kumimoji="1" lang="ko-KR" altLang="en-US" dirty="0"/>
              <a:t> </a:t>
            </a:r>
            <a:r>
              <a:rPr kumimoji="1" lang="en-US" altLang="ko-KR" dirty="0"/>
              <a:t>ICEWALL</a:t>
            </a:r>
            <a:r>
              <a:rPr kumimoji="1" lang="ko-KR" altLang="en-US" dirty="0"/>
              <a:t> 회장</a:t>
            </a:r>
            <a:endParaRPr kumimoji="1" lang="en-US" altLang="ko-KR" dirty="0"/>
          </a:p>
          <a:p>
            <a:r>
              <a:rPr kumimoji="1" lang="en-US" altLang="ko-KR" dirty="0" err="1"/>
              <a:t>ReverseLab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시스템해킹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웹해킹</a:t>
            </a:r>
            <a:endParaRPr kumimoji="1" lang="en-US" altLang="ko-KR" dirty="0"/>
          </a:p>
          <a:p>
            <a:r>
              <a:rPr kumimoji="1" lang="en-US" altLang="ko-KR" dirty="0"/>
              <a:t>CTF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버그헌팅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3840A2B-873F-BD44-B53C-DA1918EE044D}"/>
              </a:ext>
            </a:extLst>
          </p:cNvPr>
          <p:cNvSpPr txBox="1">
            <a:spLocks/>
          </p:cNvSpPr>
          <p:nvPr/>
        </p:nvSpPr>
        <p:spPr>
          <a:xfrm>
            <a:off x="4654378" y="1825625"/>
            <a:ext cx="38609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버그헌팅</a:t>
            </a:r>
            <a:r>
              <a:rPr kumimoji="1" lang="ko-KR" altLang="en-US" dirty="0"/>
              <a:t> 경험 다수</a:t>
            </a:r>
            <a:endParaRPr kumimoji="1" lang="en-US" altLang="ko-KR" dirty="0"/>
          </a:p>
          <a:p>
            <a:r>
              <a:rPr kumimoji="1" lang="en-US" altLang="ko-KR" dirty="0"/>
              <a:t>CTF</a:t>
            </a:r>
            <a:r>
              <a:rPr kumimoji="1" lang="ko-KR" altLang="en-US" dirty="0"/>
              <a:t> 경험 다수</a:t>
            </a:r>
            <a:endParaRPr kumimoji="1" lang="en-US" altLang="ko-KR" dirty="0"/>
          </a:p>
          <a:p>
            <a:r>
              <a:rPr kumimoji="1" lang="ko-KR" altLang="en-US" dirty="0"/>
              <a:t>컨퍼런스 발표 경험 다수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delspon.com</a:t>
            </a:r>
            <a:endParaRPr kumimoji="1" lang="en-US" altLang="ko-KR" dirty="0"/>
          </a:p>
          <a:p>
            <a:r>
              <a:rPr kumimoji="1" lang="en-US" altLang="ko-KR" dirty="0" err="1"/>
              <a:t>fb.com</a:t>
            </a:r>
            <a:r>
              <a:rPr kumimoji="1" lang="en-US" altLang="ko-KR" dirty="0"/>
              <a:t>/INJECT7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5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Code Injection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523D7-12FD-814E-82E3-2C8980A7F060}"/>
              </a:ext>
            </a:extLst>
          </p:cNvPr>
          <p:cNvSpPr txBox="1"/>
          <p:nvPr/>
        </p:nvSpPr>
        <p:spPr>
          <a:xfrm>
            <a:off x="733168" y="1837038"/>
            <a:ext cx="6721712" cy="1296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나의 이름은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_______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이다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 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나의 이름은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조성준이다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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 나의 이름은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조성준이고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 나는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아이스월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 회장이고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아이스월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짱이다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.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95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Code Injection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9F288-312D-244A-92E2-F4642C7EDD2A}"/>
              </a:ext>
            </a:extLst>
          </p:cNvPr>
          <p:cNvSpPr txBox="1"/>
          <p:nvPr/>
        </p:nvSpPr>
        <p:spPr>
          <a:xfrm>
            <a:off x="733168" y="1750597"/>
            <a:ext cx="7559955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alert("______");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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alert("Hello World");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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alert("Hello World"); 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location.href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="https://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www.naver.com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/"; // ");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9414B-262B-C243-8048-A2ADA2ACD555}"/>
              </a:ext>
            </a:extLst>
          </p:cNvPr>
          <p:cNvSpPr txBox="1"/>
          <p:nvPr/>
        </p:nvSpPr>
        <p:spPr>
          <a:xfrm>
            <a:off x="628650" y="3682314"/>
            <a:ext cx="7951792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SELECT * FROM USER_TABLE WHERE id="____" and pw="____";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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SELECT * FROM USER_TABLE WHERE id="user" and pw="password";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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SELECT * FROM USER_TABLE WHERE id="admin"; /* " and pw="____";</a:t>
            </a:r>
          </a:p>
          <a:p>
            <a:pPr>
              <a:lnSpc>
                <a:spcPct val="150000"/>
              </a:lnSpc>
            </a:pP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0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/>
              <a:t>CSRF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3F057-8D52-6447-96D8-222C51496C6A}"/>
              </a:ext>
            </a:extLst>
          </p:cNvPr>
          <p:cNvSpPr txBox="1"/>
          <p:nvPr/>
        </p:nvSpPr>
        <p:spPr>
          <a:xfrm>
            <a:off x="628650" y="1506023"/>
            <a:ext cx="371447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>
                <a:latin typeface="NanumSquareRound" panose="020B0600000101010101" pitchFamily="34" charset="-127"/>
                <a:ea typeface="NanumSquareRound" panose="020B0600000101010101" pitchFamily="34" charset="-127"/>
              </a:rPr>
              <a:t>Cross-site Request Forgery</a:t>
            </a:r>
          </a:p>
          <a:p>
            <a:pPr>
              <a:lnSpc>
                <a:spcPct val="150000"/>
              </a:lnSpc>
            </a:pPr>
            <a:r>
              <a:rPr kumimoji="1" lang="ko-KR" altLang="en-US">
                <a:latin typeface="NanumSquareRound" panose="020B0600000101010101" pitchFamily="34" charset="-127"/>
                <a:ea typeface="NanumSquareRound" panose="020B0600000101010101" pitchFamily="34" charset="-127"/>
              </a:rPr>
              <a:t>취약한 페이지 접속 시 </a:t>
            </a:r>
            <a:r>
              <a:rPr kumimoji="1" lang="en-US" altLang="ko-KR">
                <a:latin typeface="NanumSquareRound" panose="020B0600000101010101" pitchFamily="34" charset="-127"/>
                <a:ea typeface="NanumSquareRound" panose="020B0600000101010101" pitchFamily="34" charset="-127"/>
              </a:rPr>
              <a:t>http</a:t>
            </a:r>
            <a:r>
              <a:rPr kumimoji="1" lang="ko-KR" altLang="en-US">
                <a:latin typeface="NanumSquareRound" panose="020B0600000101010101" pitchFamily="34" charset="-127"/>
                <a:ea typeface="NanumSquareRound" panose="020B0600000101010101" pitchFamily="34" charset="-127"/>
              </a:rPr>
              <a:t> 요청 발생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88309-19E6-A943-9DA1-AB7B44A86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29" y="2831586"/>
            <a:ext cx="7389341" cy="369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21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/>
              <a:t>CSRF</a:t>
            </a:r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C484E7-34FE-BF47-9866-90C40374C9E3}"/>
              </a:ext>
            </a:extLst>
          </p:cNvPr>
          <p:cNvSpPr/>
          <p:nvPr/>
        </p:nvSpPr>
        <p:spPr>
          <a:xfrm>
            <a:off x="2687862" y="3068970"/>
            <a:ext cx="3768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https</a:t>
            </a:r>
            <a:r>
              <a:rPr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://</a:t>
            </a:r>
            <a:r>
              <a:rPr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youtu.be</a:t>
            </a:r>
            <a:r>
              <a:rPr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/bu7mMqO90YM</a:t>
            </a:r>
          </a:p>
        </p:txBody>
      </p:sp>
    </p:spTree>
    <p:extLst>
      <p:ext uri="{BB962C8B-B14F-4D97-AF65-F5344CB8AC3E}">
        <p14:creationId xmlns:p14="http://schemas.microsoft.com/office/powerpoint/2010/main" val="280939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XSS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3F057-8D52-6447-96D8-222C51496C6A}"/>
              </a:ext>
            </a:extLst>
          </p:cNvPr>
          <p:cNvSpPr txBox="1"/>
          <p:nvPr/>
        </p:nvSpPr>
        <p:spPr>
          <a:xfrm>
            <a:off x="628650" y="1506023"/>
            <a:ext cx="23734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Cross-site Scripting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19B172-BA71-6949-87A6-4735D2745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89" y="2397210"/>
            <a:ext cx="7568843" cy="347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8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SQL Injection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15B52-11D8-7340-907E-20D21528F4FD}"/>
              </a:ext>
            </a:extLst>
          </p:cNvPr>
          <p:cNvSpPr txBox="1"/>
          <p:nvPr/>
        </p:nvSpPr>
        <p:spPr>
          <a:xfrm>
            <a:off x="596104" y="1886466"/>
            <a:ext cx="7951792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SELECT * FROM USER_TABLE WHERE id="____" and pw="____";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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SELECT * FROM USER_TABLE WHERE id="user" and pw="password";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  <a:sym typeface="Wingdings" pitchFamily="2" charset="2"/>
              </a:rPr>
              <a:t>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SELECT * FROM USER_TABLE WHERE id="admin"; /* " and pw="____";</a:t>
            </a:r>
          </a:p>
          <a:p>
            <a:pPr>
              <a:lnSpc>
                <a:spcPct val="150000"/>
              </a:lnSpc>
            </a:pP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00B03-36CD-BC49-9D4D-A528B797FFC1}"/>
              </a:ext>
            </a:extLst>
          </p:cNvPr>
          <p:cNvSpPr txBox="1"/>
          <p:nvPr/>
        </p:nvSpPr>
        <p:spPr>
          <a:xfrm>
            <a:off x="596104" y="3600846"/>
            <a:ext cx="4799712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데이터베이스 조작 가능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–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ID/PW,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카드정보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등 개인정보 유출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–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타인 계정으로 로그인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실시간 쿼리 정보 노출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(MITM SQL INJECTION)</a:t>
            </a:r>
          </a:p>
        </p:txBody>
      </p:sp>
    </p:spTree>
    <p:extLst>
      <p:ext uri="{BB962C8B-B14F-4D97-AF65-F5344CB8AC3E}">
        <p14:creationId xmlns:p14="http://schemas.microsoft.com/office/powerpoint/2010/main" val="35214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Let’s Practice + Tool </a:t>
            </a:r>
            <a:r>
              <a:rPr kumimoji="1" lang="ko-KR" altLang="en-US" dirty="0"/>
              <a:t>사용법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15B52-11D8-7340-907E-20D21528F4FD}"/>
              </a:ext>
            </a:extLst>
          </p:cNvPr>
          <p:cNvSpPr txBox="1"/>
          <p:nvPr/>
        </p:nvSpPr>
        <p:spPr>
          <a:xfrm>
            <a:off x="2772244" y="2916196"/>
            <a:ext cx="359951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  <a:hlinkClick r:id="rId3"/>
              </a:rPr>
              <a:t>https://xss-game.appspot.com/</a:t>
            </a:r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  <a:hlinkClick r:id="rId4"/>
              </a:rPr>
              <a:t>https://los.eagle-jump.org/</a:t>
            </a:r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488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76301BD-ECC1-FB44-99E1-F080AADF291C}"/>
              </a:ext>
            </a:extLst>
          </p:cNvPr>
          <p:cNvSpPr/>
          <p:nvPr/>
        </p:nvSpPr>
        <p:spPr>
          <a:xfrm>
            <a:off x="4199944" y="2913021"/>
            <a:ext cx="744114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kumimoji="1" lang="ko-KR" altLang="en-US" sz="48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끝</a:t>
            </a:r>
            <a:endParaRPr lang="ko-KR" altLang="en-US" sz="48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63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38601" cy="1676603"/>
          </a:xfrm>
        </p:spPr>
        <p:txBody>
          <a:bodyPr>
            <a:normAutofit/>
          </a:bodyPr>
          <a:lstStyle/>
          <a:p>
            <a:r>
              <a:rPr kumimoji="1"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50790-2CAC-2F4B-83EE-CC7BDEE2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6" y="2050093"/>
            <a:ext cx="2738599" cy="3785419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Web</a:t>
            </a:r>
          </a:p>
          <a:p>
            <a:pPr lvl="1"/>
            <a:r>
              <a:rPr kumimoji="1" lang="en-US" altLang="ko-KR" sz="1600" dirty="0"/>
              <a:t>HTML</a:t>
            </a:r>
          </a:p>
          <a:p>
            <a:pPr lvl="1"/>
            <a:r>
              <a:rPr kumimoji="1" lang="en-US" altLang="ko-KR" sz="1600" dirty="0" err="1"/>
              <a:t>Javascript</a:t>
            </a:r>
            <a:endParaRPr kumimoji="1" lang="en-US" altLang="ko-KR" sz="1600" dirty="0"/>
          </a:p>
          <a:p>
            <a:pPr lvl="1"/>
            <a:r>
              <a:rPr kumimoji="1" lang="en-US" altLang="ko-KR" sz="1600" strike="sngStrike" dirty="0"/>
              <a:t>PHP</a:t>
            </a:r>
          </a:p>
          <a:p>
            <a:pPr lvl="1"/>
            <a:r>
              <a:rPr kumimoji="1" lang="en-US" altLang="ko-KR" sz="1600" dirty="0"/>
              <a:t>SQL</a:t>
            </a:r>
          </a:p>
          <a:p>
            <a:r>
              <a:rPr kumimoji="1" lang="en-US" altLang="ko-KR" sz="1600" dirty="0"/>
              <a:t>Web Hacking</a:t>
            </a:r>
          </a:p>
          <a:p>
            <a:pPr lvl="1"/>
            <a:r>
              <a:rPr kumimoji="1" lang="en-US" altLang="ko-KR" sz="1600" dirty="0"/>
              <a:t>CSRF</a:t>
            </a:r>
          </a:p>
          <a:p>
            <a:pPr lvl="1"/>
            <a:r>
              <a:rPr kumimoji="1" lang="en-US" altLang="ko-KR" sz="1600" dirty="0"/>
              <a:t>XSS</a:t>
            </a:r>
          </a:p>
          <a:p>
            <a:pPr lvl="1"/>
            <a:r>
              <a:rPr kumimoji="1" lang="en-US" altLang="ko-KR" sz="1600" dirty="0"/>
              <a:t>SQL Injection</a:t>
            </a:r>
          </a:p>
          <a:p>
            <a:r>
              <a:rPr kumimoji="1" lang="ko-KR" altLang="en-US" sz="1900" dirty="0"/>
              <a:t>툴 사용법</a:t>
            </a:r>
            <a:endParaRPr kumimoji="1" lang="en-US" altLang="ko-KR" sz="1900" dirty="0"/>
          </a:p>
          <a:p>
            <a:pPr lvl="1"/>
            <a:r>
              <a:rPr kumimoji="1" lang="en-US" altLang="ko-KR" sz="1600" dirty="0"/>
              <a:t>Chrome</a:t>
            </a:r>
          </a:p>
          <a:p>
            <a:pPr lvl="1"/>
            <a:r>
              <a:rPr kumimoji="1" lang="en-US" altLang="ko-KR" sz="1600" dirty="0"/>
              <a:t>Postman</a:t>
            </a:r>
          </a:p>
          <a:p>
            <a:pPr lvl="1"/>
            <a:r>
              <a:rPr kumimoji="1" lang="en-US" altLang="ko-KR" sz="1600" dirty="0"/>
              <a:t>Fiddler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678129-E057-C545-B526-F299EDE82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1" r="20821"/>
          <a:stretch/>
        </p:blipFill>
        <p:spPr>
          <a:xfrm>
            <a:off x="3479292" y="10"/>
            <a:ext cx="5664708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053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F84E9B-4356-1648-9641-7813C1DF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45" y="1416907"/>
            <a:ext cx="7433510" cy="53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8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Architecture</a:t>
            </a:r>
            <a:endParaRPr kumimoji="1"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0E27791-7626-1A43-969D-B9BB02447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486" y="1690689"/>
            <a:ext cx="4165772" cy="3938961"/>
          </a:xfrm>
          <a:prstGeom prst="rect">
            <a:avLst/>
          </a:prstGeom>
        </p:spPr>
      </p:pic>
      <p:sp>
        <p:nvSpPr>
          <p:cNvPr id="3" name="사각형 설명선[R] 2">
            <a:extLst>
              <a:ext uri="{FF2B5EF4-FFF2-40B4-BE49-F238E27FC236}">
                <a16:creationId xmlns:a16="http://schemas.microsoft.com/office/drawing/2014/main" id="{D04CC30E-214F-F04E-9D72-B89F7024BCEB}"/>
              </a:ext>
            </a:extLst>
          </p:cNvPr>
          <p:cNvSpPr/>
          <p:nvPr/>
        </p:nvSpPr>
        <p:spPr>
          <a:xfrm>
            <a:off x="5885937" y="2073749"/>
            <a:ext cx="1812325" cy="395416"/>
          </a:xfrm>
          <a:prstGeom prst="wedgeRectCallout">
            <a:avLst>
              <a:gd name="adj1" fmla="val -57500"/>
              <a:gd name="adj2" fmla="val -1874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Browser</a:t>
            </a:r>
            <a:endParaRPr kumimoji="1" lang="ko-KR" altLang="en-US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사각형 설명선[R] 4">
            <a:extLst>
              <a:ext uri="{FF2B5EF4-FFF2-40B4-BE49-F238E27FC236}">
                <a16:creationId xmlns:a16="http://schemas.microsoft.com/office/drawing/2014/main" id="{234D8F51-4E95-F34C-8417-E79D2BB33CA8}"/>
              </a:ext>
            </a:extLst>
          </p:cNvPr>
          <p:cNvSpPr/>
          <p:nvPr/>
        </p:nvSpPr>
        <p:spPr>
          <a:xfrm>
            <a:off x="1227437" y="5875511"/>
            <a:ext cx="2059463" cy="395416"/>
          </a:xfrm>
          <a:prstGeom prst="wedgeRectCallout">
            <a:avLst>
              <a:gd name="adj1" fmla="val -25227"/>
              <a:gd name="adj2" fmla="val -1166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HTML, </a:t>
            </a:r>
            <a:r>
              <a:rPr kumimoji="1" lang="en-US" altLang="ko-KR" dirty="0" err="1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js</a:t>
            </a:r>
            <a:r>
              <a:rPr kumimoji="1" lang="en-US" altLang="ko-KR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CSS, …</a:t>
            </a:r>
            <a:endParaRPr kumimoji="1" lang="ko-KR" altLang="en-US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사각형 설명선[R] 5">
            <a:extLst>
              <a:ext uri="{FF2B5EF4-FFF2-40B4-BE49-F238E27FC236}">
                <a16:creationId xmlns:a16="http://schemas.microsoft.com/office/drawing/2014/main" id="{F6717E79-A432-3C4A-83C0-33B44060602F}"/>
              </a:ext>
            </a:extLst>
          </p:cNvPr>
          <p:cNvSpPr/>
          <p:nvPr/>
        </p:nvSpPr>
        <p:spPr>
          <a:xfrm>
            <a:off x="3439295" y="5875511"/>
            <a:ext cx="2630900" cy="395416"/>
          </a:xfrm>
          <a:prstGeom prst="wedgeRectCallout">
            <a:avLst>
              <a:gd name="adj1" fmla="val -35698"/>
              <a:gd name="adj2" fmla="val -11041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Python, PHP, NodeJS</a:t>
            </a:r>
            <a:endParaRPr kumimoji="1" lang="ko-KR" altLang="en-US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7" name="사각형 설명선[R] 6">
            <a:extLst>
              <a:ext uri="{FF2B5EF4-FFF2-40B4-BE49-F238E27FC236}">
                <a16:creationId xmlns:a16="http://schemas.microsoft.com/office/drawing/2014/main" id="{C1475254-E9FC-9641-86EE-C131024BD63C}"/>
              </a:ext>
            </a:extLst>
          </p:cNvPr>
          <p:cNvSpPr/>
          <p:nvPr/>
        </p:nvSpPr>
        <p:spPr>
          <a:xfrm>
            <a:off x="5885937" y="4798541"/>
            <a:ext cx="2187147" cy="395416"/>
          </a:xfrm>
          <a:prstGeom prst="wedgeRectCallout">
            <a:avLst>
              <a:gd name="adj1" fmla="val -57500"/>
              <a:gd name="adj2" fmla="val -1874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SQL, NoSQL, …</a:t>
            </a:r>
            <a:endParaRPr kumimoji="1" lang="ko-KR" altLang="en-US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25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Browser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782E80-A3BD-754A-A20B-B7858F54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70423"/>
            <a:ext cx="4746485" cy="34058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A7F14C-686B-924E-A248-FB5BC71D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51" y="3270423"/>
            <a:ext cx="2341999" cy="34058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2FE9EF-4BB6-224A-8A0B-A4BB7DD21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1" y="1642080"/>
            <a:ext cx="1440000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EEEEA1-DBEF-834F-A3C1-A0DEFEEC6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057" y="1642080"/>
            <a:ext cx="1440000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1C1D5A-5656-1346-9F0C-455A013B2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213" y="1642080"/>
            <a:ext cx="1440000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EF80D1-8D24-EE43-9A00-E6D164A89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69" y="1703552"/>
            <a:ext cx="1189469" cy="12687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067222-FDA2-0147-B897-3AC2C0EC4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95" y="1528938"/>
            <a:ext cx="1666283" cy="166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4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Browser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E55A3-A55B-CC4A-A0E3-69A11E7FAD6A}"/>
              </a:ext>
            </a:extLst>
          </p:cNvPr>
          <p:cNvSpPr txBox="1"/>
          <p:nvPr/>
        </p:nvSpPr>
        <p:spPr>
          <a:xfrm>
            <a:off x="628650" y="1690689"/>
            <a:ext cx="5359159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브라우저는 </a:t>
            </a:r>
            <a:r>
              <a:rPr kumimoji="1" lang="en-US" altLang="ko-KR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kumimoji="1" lang="ko-KR" altLang="en-US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웹서버로부터</a:t>
            </a:r>
            <a:r>
              <a:rPr kumimoji="1" lang="en-US" altLang="ko-KR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가공된 데이터를  입력 받는다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렌더링하여 보여준다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343-A447-9440-BC17-DA8E0D430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05" y="3130379"/>
            <a:ext cx="3853537" cy="3095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F77753-1B59-B54A-B157-DE388AC3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473" y="3130379"/>
            <a:ext cx="3977397" cy="30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Browser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A05768-C5D5-614D-9071-94BCF449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0" y="3097428"/>
            <a:ext cx="4068240" cy="3036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7EE863-F66B-5842-9E72-34BBAC87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94" y="3097428"/>
            <a:ext cx="4083394" cy="3047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BCDD24-0ACD-CD4B-B60A-25E1A9876296}"/>
              </a:ext>
            </a:extLst>
          </p:cNvPr>
          <p:cNvSpPr txBox="1"/>
          <p:nvPr/>
        </p:nvSpPr>
        <p:spPr>
          <a:xfrm>
            <a:off x="628650" y="1690689"/>
            <a:ext cx="5359159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브라우저는 </a:t>
            </a:r>
            <a:r>
              <a:rPr kumimoji="1" lang="en-US" altLang="ko-KR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kumimoji="1" lang="ko-KR" altLang="en-US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웹서버로부터</a:t>
            </a:r>
            <a:r>
              <a:rPr kumimoji="1" lang="en-US" altLang="ko-KR" sz="11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가공된 데이터를  입력 받는다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렌더링하여 보여준다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90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Web : Browser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E9533B-DF4A-ED40-A613-E1F5DBAA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60" y="1853514"/>
            <a:ext cx="7949279" cy="35669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961542-140C-3144-9764-3313D503F487}"/>
              </a:ext>
            </a:extLst>
          </p:cNvPr>
          <p:cNvSpPr/>
          <p:nvPr/>
        </p:nvSpPr>
        <p:spPr>
          <a:xfrm>
            <a:off x="628650" y="5058032"/>
            <a:ext cx="7823372" cy="321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B45A9-0F85-C04F-9165-919B856C81BE}"/>
              </a:ext>
            </a:extLst>
          </p:cNvPr>
          <p:cNvSpPr/>
          <p:nvPr/>
        </p:nvSpPr>
        <p:spPr>
          <a:xfrm>
            <a:off x="691978" y="1853514"/>
            <a:ext cx="6524368" cy="1202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1900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1831</TotalTime>
  <Words>653</Words>
  <Application>Microsoft Macintosh PowerPoint</Application>
  <PresentationFormat>화면 슬라이드 쇼(4:3)</PresentationFormat>
  <Paragraphs>163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NanumSquareRound</vt:lpstr>
      <vt:lpstr>NanumSquareRound Regular</vt:lpstr>
      <vt:lpstr>Arial</vt:lpstr>
      <vt:lpstr>Wingdings</vt:lpstr>
      <vt:lpstr>Office 테마</vt:lpstr>
      <vt:lpstr>Web Hacking Basic</vt:lpstr>
      <vt:lpstr>발표자 소개</vt:lpstr>
      <vt:lpstr>목차</vt:lpstr>
      <vt:lpstr>Web</vt:lpstr>
      <vt:lpstr>Web : Architecture</vt:lpstr>
      <vt:lpstr>Web : Browser</vt:lpstr>
      <vt:lpstr>Web : Browser</vt:lpstr>
      <vt:lpstr>Web : Browser</vt:lpstr>
      <vt:lpstr>Web : Browser</vt:lpstr>
      <vt:lpstr>Web : Browser</vt:lpstr>
      <vt:lpstr>HTML</vt:lpstr>
      <vt:lpstr>HTML</vt:lpstr>
      <vt:lpstr>HTML</vt:lpstr>
      <vt:lpstr>HTML</vt:lpstr>
      <vt:lpstr>HTML</vt:lpstr>
      <vt:lpstr>Javascript</vt:lpstr>
      <vt:lpstr>Javascript</vt:lpstr>
      <vt:lpstr>SQL</vt:lpstr>
      <vt:lpstr>SQL</vt:lpstr>
      <vt:lpstr>Code Injection</vt:lpstr>
      <vt:lpstr>Code Injection</vt:lpstr>
      <vt:lpstr>CSRF</vt:lpstr>
      <vt:lpstr>CSRF</vt:lpstr>
      <vt:lpstr>XSS</vt:lpstr>
      <vt:lpstr>SQL Injection</vt:lpstr>
      <vt:lpstr>Let’s Practice + Tool 사용법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 해킹</dc:title>
  <dc:creator>조성준</dc:creator>
  <cp:lastModifiedBy>조성준</cp:lastModifiedBy>
  <cp:revision>199</cp:revision>
  <dcterms:created xsi:type="dcterms:W3CDTF">2019-01-21T13:01:43Z</dcterms:created>
  <dcterms:modified xsi:type="dcterms:W3CDTF">2019-07-12T09:46:54Z</dcterms:modified>
</cp:coreProperties>
</file>